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5" r:id="rId9"/>
    <p:sldId id="276" r:id="rId10"/>
    <p:sldId id="277" r:id="rId11"/>
    <p:sldId id="278" r:id="rId12"/>
    <p:sldId id="263" r:id="rId13"/>
    <p:sldId id="280" r:id="rId14"/>
    <p:sldId id="279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78E1E-4A64-4E21-AAEB-C0CB83C8B141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5E106-E67F-4A8B-8D4D-BF5A79FF8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79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080AAC8-6BDE-494D-89C2-663712464E22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94C4611-CC9E-4875-94A3-C58671A8878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USB Hub</a:t>
            </a:r>
            <a:br>
              <a:rPr lang="en-US" dirty="0" smtClean="0"/>
            </a:br>
            <a:r>
              <a:rPr lang="en-US" dirty="0" smtClean="0"/>
              <a:t>Stackable USB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958350" cy="17526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Group SD1205: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dirty="0" smtClean="0"/>
              <a:t>Josh Ferguson, Jong-Hoon Shin, Kyle Solie, Ryan Koch</a:t>
            </a:r>
            <a:endParaRPr lang="en-US" dirty="0"/>
          </a:p>
          <a:p>
            <a:pPr algn="l"/>
            <a:r>
              <a:rPr lang="en-US" dirty="0" smtClean="0"/>
              <a:t>Advisor: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dirty="0" smtClean="0"/>
              <a:t>Dr. Shroeder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4980349" y="349313"/>
            <a:ext cx="1454967" cy="457200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Initialization</a:t>
            </a:r>
            <a:endParaRPr lang="en-US" dirty="0"/>
          </a:p>
        </p:txBody>
      </p:sp>
      <p:sp>
        <p:nvSpPr>
          <p:cNvPr id="5" name="Flowchart: Process 4"/>
          <p:cNvSpPr/>
          <p:nvPr/>
        </p:nvSpPr>
        <p:spPr>
          <a:xfrm>
            <a:off x="4793433" y="1248624"/>
            <a:ext cx="1828800" cy="45720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USB Enumeration</a:t>
            </a:r>
            <a:endParaRPr lang="en-US" dirty="0"/>
          </a:p>
        </p:txBody>
      </p:sp>
      <p:sp>
        <p:nvSpPr>
          <p:cNvPr id="6" name="Flowchart: Process 5"/>
          <p:cNvSpPr/>
          <p:nvPr/>
        </p:nvSpPr>
        <p:spPr>
          <a:xfrm>
            <a:off x="4793433" y="2025713"/>
            <a:ext cx="1828800" cy="53340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USB Event Handler</a:t>
            </a:r>
            <a:endParaRPr lang="en-US" dirty="0"/>
          </a:p>
        </p:txBody>
      </p:sp>
      <p:sp>
        <p:nvSpPr>
          <p:cNvPr id="7" name="Flowchart: Decision 6"/>
          <p:cNvSpPr/>
          <p:nvPr/>
        </p:nvSpPr>
        <p:spPr>
          <a:xfrm>
            <a:off x="4641033" y="2940113"/>
            <a:ext cx="2133600" cy="838200"/>
          </a:xfrm>
          <a:prstGeom prst="flowChartDecisi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CBW?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4793433" y="4083113"/>
            <a:ext cx="1828800" cy="45720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CBW Handler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>
            <a:off x="4793433" y="4974502"/>
            <a:ext cx="1828800" cy="45720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In/Out</a:t>
            </a:r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>
            <a:off x="4793433" y="5736502"/>
            <a:ext cx="1828800" cy="45720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CSW Handler</a:t>
            </a:r>
            <a:endParaRPr lang="en-US" dirty="0"/>
          </a:p>
        </p:txBody>
      </p:sp>
      <p:cxnSp>
        <p:nvCxnSpPr>
          <p:cNvPr id="12" name="Elbow Connector 11"/>
          <p:cNvCxnSpPr>
            <a:stCxn id="7" idx="3"/>
          </p:cNvCxnSpPr>
          <p:nvPr/>
        </p:nvCxnSpPr>
        <p:spPr>
          <a:xfrm flipV="1">
            <a:off x="6774633" y="2292413"/>
            <a:ext cx="487378" cy="1066800"/>
          </a:xfrm>
          <a:prstGeom prst="bentConnector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4" name="Straight Arrow Connector 13"/>
          <p:cNvCxnSpPr>
            <a:endCxn id="6" idx="3"/>
          </p:cNvCxnSpPr>
          <p:nvPr/>
        </p:nvCxnSpPr>
        <p:spPr>
          <a:xfrm flipH="1">
            <a:off x="6622233" y="2292413"/>
            <a:ext cx="6397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" name="Elbow Connector 15"/>
          <p:cNvCxnSpPr>
            <a:stCxn id="10" idx="2"/>
          </p:cNvCxnSpPr>
          <p:nvPr/>
        </p:nvCxnSpPr>
        <p:spPr>
          <a:xfrm rot="5400000" flipH="1">
            <a:off x="2895977" y="3381847"/>
            <a:ext cx="3901289" cy="1722422"/>
          </a:xfrm>
          <a:prstGeom prst="bentConnector3">
            <a:avLst>
              <a:gd name="adj1" fmla="val -586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8" name="Straight Arrow Connector 17"/>
          <p:cNvCxnSpPr>
            <a:endCxn id="6" idx="1"/>
          </p:cNvCxnSpPr>
          <p:nvPr/>
        </p:nvCxnSpPr>
        <p:spPr>
          <a:xfrm>
            <a:off x="3985410" y="2292413"/>
            <a:ext cx="8080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0" name="Straight Arrow Connector 19"/>
          <p:cNvCxnSpPr>
            <a:stCxn id="4" idx="2"/>
            <a:endCxn id="5" idx="0"/>
          </p:cNvCxnSpPr>
          <p:nvPr/>
        </p:nvCxnSpPr>
        <p:spPr>
          <a:xfrm>
            <a:off x="5707833" y="806513"/>
            <a:ext cx="0" cy="442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stCxn id="5" idx="2"/>
            <a:endCxn id="6" idx="0"/>
          </p:cNvCxnSpPr>
          <p:nvPr/>
        </p:nvCxnSpPr>
        <p:spPr>
          <a:xfrm>
            <a:off x="5707833" y="1705824"/>
            <a:ext cx="0" cy="3198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4" name="Straight Arrow Connector 23"/>
          <p:cNvCxnSpPr>
            <a:stCxn id="6" idx="2"/>
            <a:endCxn id="7" idx="0"/>
          </p:cNvCxnSpPr>
          <p:nvPr/>
        </p:nvCxnSpPr>
        <p:spPr>
          <a:xfrm>
            <a:off x="5707833" y="2559113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6" name="Straight Arrow Connector 25"/>
          <p:cNvCxnSpPr>
            <a:stCxn id="7" idx="2"/>
            <a:endCxn id="8" idx="0"/>
          </p:cNvCxnSpPr>
          <p:nvPr/>
        </p:nvCxnSpPr>
        <p:spPr>
          <a:xfrm>
            <a:off x="5707833" y="3778313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8" name="Straight Arrow Connector 27"/>
          <p:cNvCxnSpPr>
            <a:stCxn id="8" idx="2"/>
            <a:endCxn id="9" idx="0"/>
          </p:cNvCxnSpPr>
          <p:nvPr/>
        </p:nvCxnSpPr>
        <p:spPr>
          <a:xfrm>
            <a:off x="5707833" y="4540313"/>
            <a:ext cx="0" cy="4341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0" name="Straight Arrow Connector 29"/>
          <p:cNvCxnSpPr>
            <a:stCxn id="9" idx="2"/>
            <a:endCxn id="10" idx="0"/>
          </p:cNvCxnSpPr>
          <p:nvPr/>
        </p:nvCxnSpPr>
        <p:spPr>
          <a:xfrm>
            <a:off x="5707833" y="5431702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1" name="TextBox 30"/>
          <p:cNvSpPr txBox="1"/>
          <p:nvPr/>
        </p:nvSpPr>
        <p:spPr>
          <a:xfrm>
            <a:off x="5713114" y="374604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831126" y="762000"/>
            <a:ext cx="31542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+mj-lt"/>
              </a:rPr>
              <a:t>Flow Chart for Data Transfer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2206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51" y="1600200"/>
            <a:ext cx="7506698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524347" y="457200"/>
            <a:ext cx="578947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600" dirty="0" smtClean="0">
                <a:latin typeface="+mj-lt"/>
              </a:rPr>
              <a:t>SD to USB - Schematic</a:t>
            </a:r>
            <a:endParaRPr lang="en-US" sz="4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631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Supply / Battery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Battery:</a:t>
            </a:r>
          </a:p>
          <a:p>
            <a:pPr lvl="1"/>
            <a:r>
              <a:rPr lang="en-US" dirty="0" smtClean="0"/>
              <a:t>3.7v Lithium-Ion</a:t>
            </a:r>
          </a:p>
          <a:p>
            <a:pPr lvl="1"/>
            <a:r>
              <a:rPr lang="en-US" dirty="0" smtClean="0"/>
              <a:t>2500mAh</a:t>
            </a:r>
          </a:p>
          <a:p>
            <a:pPr lvl="1"/>
            <a:r>
              <a:rPr lang="en-US" dirty="0" smtClean="0"/>
              <a:t>Rechargeable</a:t>
            </a:r>
          </a:p>
          <a:p>
            <a:pPr lvl="1"/>
            <a:r>
              <a:rPr lang="en-US" dirty="0" smtClean="0"/>
              <a:t>Built in protection IC</a:t>
            </a:r>
            <a:endParaRPr lang="en-US" dirty="0"/>
          </a:p>
          <a:p>
            <a:pPr lvl="2"/>
            <a:r>
              <a:rPr lang="en-US" dirty="0" smtClean="0"/>
              <a:t>Protects battery from overcharge, over discharge, over drain , and shots circuits</a:t>
            </a:r>
          </a:p>
        </p:txBody>
      </p:sp>
    </p:spTree>
    <p:extLst>
      <p:ext uri="{BB962C8B-B14F-4D97-AF65-F5344CB8AC3E}">
        <p14:creationId xmlns:p14="http://schemas.microsoft.com/office/powerpoint/2010/main" val="37619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Supply Circuit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749" r="23803"/>
          <a:stretch/>
        </p:blipFill>
        <p:spPr>
          <a:xfrm>
            <a:off x="1676400" y="1447800"/>
            <a:ext cx="5206497" cy="4662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09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Initial Design for Wi-Fi was not possible with our design.</a:t>
            </a:r>
          </a:p>
          <a:p>
            <a:r>
              <a:rPr lang="en-US" dirty="0" smtClean="0"/>
              <a:t>Driver software caused problems</a:t>
            </a:r>
          </a:p>
          <a:p>
            <a:r>
              <a:rPr lang="en-US" dirty="0" smtClean="0"/>
              <a:t>Need a USB host controller and PIC to wirelessly send data.</a:t>
            </a:r>
          </a:p>
        </p:txBody>
      </p:sp>
    </p:spTree>
    <p:extLst>
      <p:ext uri="{BB962C8B-B14F-4D97-AF65-F5344CB8AC3E}">
        <p14:creationId xmlns:p14="http://schemas.microsoft.com/office/powerpoint/2010/main" val="369817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96281"/>
            <a:ext cx="6705600" cy="3733800"/>
          </a:xfrm>
        </p:spPr>
      </p:pic>
    </p:spTree>
    <p:extLst>
      <p:ext uri="{BB962C8B-B14F-4D97-AF65-F5344CB8AC3E}">
        <p14:creationId xmlns:p14="http://schemas.microsoft.com/office/powerpoint/2010/main" val="105341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Stackable USB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8343"/>
            <a:ext cx="7467600" cy="42096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90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Status: Current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Wireless USB Hub:</a:t>
            </a:r>
          </a:p>
          <a:p>
            <a:pPr lvl="1"/>
            <a:r>
              <a:rPr lang="en-US" dirty="0" smtClean="0"/>
              <a:t>4 USB Ports </a:t>
            </a:r>
            <a:r>
              <a:rPr lang="en-US" dirty="0" smtClean="0">
                <a:solidFill>
                  <a:srgbClr val="92D050"/>
                </a:solidFill>
              </a:rPr>
              <a:t>Working</a:t>
            </a:r>
          </a:p>
          <a:p>
            <a:pPr lvl="1"/>
            <a:r>
              <a:rPr lang="en-US" dirty="0" smtClean="0"/>
              <a:t>SD to USB </a:t>
            </a:r>
            <a:r>
              <a:rPr lang="en-US" dirty="0" smtClean="0">
                <a:solidFill>
                  <a:srgbClr val="92D050"/>
                </a:solidFill>
              </a:rPr>
              <a:t>Working</a:t>
            </a:r>
          </a:p>
          <a:p>
            <a:pPr lvl="1"/>
            <a:r>
              <a:rPr lang="en-US" dirty="0" smtClean="0"/>
              <a:t>Power Supply/Battery Charging </a:t>
            </a:r>
            <a:r>
              <a:rPr lang="en-US" dirty="0" smtClean="0">
                <a:solidFill>
                  <a:srgbClr val="FFFF00"/>
                </a:solidFill>
              </a:rPr>
              <a:t>In Progress</a:t>
            </a:r>
          </a:p>
          <a:p>
            <a:pPr lvl="1"/>
            <a:r>
              <a:rPr lang="en-US" dirty="0" smtClean="0"/>
              <a:t>Wireless </a:t>
            </a:r>
            <a:r>
              <a:rPr lang="en-US" dirty="0" smtClean="0">
                <a:solidFill>
                  <a:srgbClr val="FFFF00"/>
                </a:solidFill>
              </a:rPr>
              <a:t>In Progress</a:t>
            </a:r>
          </a:p>
          <a:p>
            <a:r>
              <a:rPr lang="en-US" dirty="0"/>
              <a:t>Stackable USB:</a:t>
            </a:r>
          </a:p>
          <a:p>
            <a:pPr lvl="1"/>
            <a:r>
              <a:rPr lang="en-US" dirty="0"/>
              <a:t>Conceptual Idea </a:t>
            </a:r>
            <a:r>
              <a:rPr lang="en-US" dirty="0">
                <a:solidFill>
                  <a:srgbClr val="FFFF00"/>
                </a:solidFill>
              </a:rPr>
              <a:t>In </a:t>
            </a:r>
            <a:r>
              <a:rPr lang="en-US" dirty="0" smtClean="0">
                <a:solidFill>
                  <a:srgbClr val="FFFF00"/>
                </a:solidFill>
              </a:rPr>
              <a:t>Progress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6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Status: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Wireless USB Hub:</a:t>
            </a:r>
          </a:p>
          <a:p>
            <a:pPr lvl="1"/>
            <a:r>
              <a:rPr lang="en-US" dirty="0" smtClean="0"/>
              <a:t>Wireless Functionality and Encryption</a:t>
            </a:r>
          </a:p>
          <a:p>
            <a:pPr lvl="1"/>
            <a:r>
              <a:rPr lang="en-US" dirty="0" smtClean="0"/>
              <a:t>Battery Recharging Circuit</a:t>
            </a:r>
          </a:p>
          <a:p>
            <a:pPr lvl="1"/>
            <a:r>
              <a:rPr lang="en-US" dirty="0" smtClean="0"/>
              <a:t>Enclosure</a:t>
            </a:r>
          </a:p>
          <a:p>
            <a:pPr lvl="1"/>
            <a:r>
              <a:rPr lang="en-US" dirty="0" smtClean="0"/>
              <a:t>Full Schematic and PCB</a:t>
            </a:r>
          </a:p>
          <a:p>
            <a:r>
              <a:rPr lang="en-US" dirty="0"/>
              <a:t>Stackable USB:</a:t>
            </a:r>
          </a:p>
          <a:p>
            <a:pPr lvl="1"/>
            <a:r>
              <a:rPr lang="en-US" dirty="0"/>
              <a:t>Schematic</a:t>
            </a:r>
          </a:p>
          <a:p>
            <a:pPr lvl="1"/>
            <a:r>
              <a:rPr lang="en-US" dirty="0"/>
              <a:t>Prototype and </a:t>
            </a:r>
            <a:r>
              <a:rPr lang="en-US" dirty="0" smtClean="0"/>
              <a:t>PCB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07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1714759"/>
              </p:ext>
            </p:extLst>
          </p:nvPr>
        </p:nvGraphicFramePr>
        <p:xfrm>
          <a:off x="685801" y="1752600"/>
          <a:ext cx="7696206" cy="44957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7889"/>
                <a:gridCol w="385775"/>
                <a:gridCol w="337553"/>
                <a:gridCol w="308620"/>
                <a:gridCol w="327909"/>
                <a:gridCol w="318264"/>
                <a:gridCol w="308620"/>
                <a:gridCol w="327909"/>
                <a:gridCol w="298975"/>
                <a:gridCol w="318264"/>
                <a:gridCol w="337553"/>
                <a:gridCol w="327909"/>
                <a:gridCol w="298975"/>
                <a:gridCol w="308620"/>
                <a:gridCol w="327909"/>
                <a:gridCol w="337553"/>
                <a:gridCol w="327909"/>
              </a:tblGrid>
              <a:tr h="28098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Semester 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Weeks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Tasks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Order Remaining Needed Parts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Schematic/Breadboard Wireless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Coding PIC for Wireless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PCB Design for Stackable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Mechanical Design of Stackable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Create Encryption Method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Schematics in Multisim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Additional Troubleshooting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PCB Layout and Order PCB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C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Design Enclosures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Create Enclosures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Assemble Protoype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Fully Working Prototype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Final Presentation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34" marR="9334" marT="9334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Wireless USB Hub</a:t>
            </a:r>
          </a:p>
          <a:p>
            <a:pPr lvl="1"/>
            <a:r>
              <a:rPr lang="en-US" dirty="0" smtClean="0"/>
              <a:t>Access to multiple USB thumb drives</a:t>
            </a:r>
          </a:p>
          <a:p>
            <a:pPr lvl="1"/>
            <a:r>
              <a:rPr lang="en-US" dirty="0" smtClean="0"/>
              <a:t>SD card interface</a:t>
            </a:r>
          </a:p>
          <a:p>
            <a:pPr lvl="1"/>
            <a:r>
              <a:rPr lang="en-US" dirty="0" smtClean="0"/>
              <a:t>Wireless access</a:t>
            </a:r>
          </a:p>
          <a:p>
            <a:pPr lvl="1"/>
            <a:r>
              <a:rPr lang="en-US" dirty="0" smtClean="0"/>
              <a:t>Data Encryption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Stackable USB</a:t>
            </a:r>
          </a:p>
          <a:p>
            <a:pPr lvl="1"/>
            <a:r>
              <a:rPr lang="en-US" dirty="0" smtClean="0"/>
              <a:t>Increased storage space</a:t>
            </a:r>
          </a:p>
          <a:p>
            <a:pPr lvl="1"/>
            <a:r>
              <a:rPr lang="en-US" dirty="0" smtClean="0"/>
              <a:t>Compact customizable shapes</a:t>
            </a:r>
          </a:p>
          <a:p>
            <a:pPr lvl="1"/>
            <a:r>
              <a:rPr lang="en-US" dirty="0" smtClean="0"/>
              <a:t>Multiple USB drives in one USB 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8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620000" cy="452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01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Project/Semester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 Work Challenges</a:t>
            </a:r>
          </a:p>
          <a:p>
            <a:r>
              <a:rPr lang="en-US" dirty="0" smtClean="0"/>
              <a:t>Time Management</a:t>
            </a:r>
          </a:p>
          <a:p>
            <a:r>
              <a:rPr lang="en-US" dirty="0" smtClean="0"/>
              <a:t>Component Decisions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USB Hub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General USB:</a:t>
            </a:r>
          </a:p>
          <a:p>
            <a:pPr lvl="1"/>
            <a:r>
              <a:rPr lang="en-US" dirty="0"/>
              <a:t>3 external USB ports</a:t>
            </a:r>
          </a:p>
          <a:p>
            <a:pPr lvl="1"/>
            <a:r>
              <a:rPr lang="en-US" dirty="0"/>
              <a:t>USB 2.0 compatible</a:t>
            </a:r>
          </a:p>
          <a:p>
            <a:pPr lvl="1"/>
            <a:r>
              <a:rPr lang="en-US" dirty="0"/>
              <a:t>100mA @5v supplied to each port</a:t>
            </a:r>
          </a:p>
          <a:p>
            <a:pPr lvl="1"/>
            <a:r>
              <a:rPr lang="en-US" dirty="0"/>
              <a:t>SD card </a:t>
            </a:r>
            <a:r>
              <a:rPr lang="en-US" dirty="0" smtClean="0"/>
              <a:t>port</a:t>
            </a:r>
          </a:p>
          <a:p>
            <a:r>
              <a:rPr lang="en-US" dirty="0"/>
              <a:t>General PCB:</a:t>
            </a:r>
          </a:p>
          <a:p>
            <a:pPr lvl="1"/>
            <a:r>
              <a:rPr lang="en-US" dirty="0"/>
              <a:t>Battery Powered</a:t>
            </a:r>
          </a:p>
          <a:p>
            <a:pPr lvl="1"/>
            <a:r>
              <a:rPr lang="en-US" dirty="0"/>
              <a:t>Low Power Mode</a:t>
            </a:r>
          </a:p>
          <a:p>
            <a:pPr lvl="1"/>
            <a:r>
              <a:rPr lang="en-US" dirty="0"/>
              <a:t>Compact </a:t>
            </a:r>
            <a:r>
              <a:rPr lang="en-US" dirty="0" smtClean="0"/>
              <a:t>Design</a:t>
            </a:r>
          </a:p>
          <a:p>
            <a:r>
              <a:rPr lang="en-US" dirty="0" smtClean="0"/>
              <a:t>Wireless Transmission:</a:t>
            </a:r>
          </a:p>
          <a:p>
            <a:pPr lvl="1"/>
            <a:r>
              <a:rPr lang="en-US" dirty="0" smtClean="0"/>
              <a:t>Mid-High data transfer rate</a:t>
            </a:r>
          </a:p>
          <a:p>
            <a:pPr lvl="1"/>
            <a:r>
              <a:rPr lang="en-US" dirty="0" smtClean="0"/>
              <a:t>Compatible with any wireless computer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5736" y="2147888"/>
            <a:ext cx="3039802" cy="22764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6109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Stackable USB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General:</a:t>
            </a:r>
          </a:p>
          <a:p>
            <a:pPr lvl="1"/>
            <a:r>
              <a:rPr lang="en-US" dirty="0" smtClean="0"/>
              <a:t>Compact</a:t>
            </a:r>
          </a:p>
          <a:p>
            <a:pPr lvl="1"/>
            <a:r>
              <a:rPr lang="en-US" dirty="0" smtClean="0"/>
              <a:t>Stackable</a:t>
            </a:r>
          </a:p>
          <a:p>
            <a:pPr lvl="1"/>
            <a:r>
              <a:rPr lang="en-US" dirty="0" smtClean="0"/>
              <a:t>USB 2.0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1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 Hub Block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0" r="14545"/>
          <a:stretch/>
        </p:blipFill>
        <p:spPr>
          <a:xfrm>
            <a:off x="1262130" y="1365015"/>
            <a:ext cx="6053070" cy="4996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24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 Hub 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4  Downstream / 1 Upstream USB 2.0 Ports</a:t>
            </a:r>
          </a:p>
          <a:p>
            <a:pPr lvl="1"/>
            <a:r>
              <a:rPr lang="en-US" dirty="0" smtClean="0"/>
              <a:t>Power Switching</a:t>
            </a:r>
          </a:p>
          <a:p>
            <a:pPr lvl="1"/>
            <a:r>
              <a:rPr lang="en-US" dirty="0" smtClean="0"/>
              <a:t>Overcurrent Reporting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1151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TUSB2046B - Schematic</a:t>
            </a:r>
            <a:endParaRPr lang="en-US" dirty="0"/>
          </a:p>
        </p:txBody>
      </p:sp>
      <p:pic>
        <p:nvPicPr>
          <p:cNvPr id="7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0" t="2967" r="13944" b="1842"/>
          <a:stretch/>
        </p:blipFill>
        <p:spPr>
          <a:xfrm>
            <a:off x="1191521" y="1600200"/>
            <a:ext cx="5998958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7986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 to USB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USB Microcontroller PIC18F4550</a:t>
            </a:r>
          </a:p>
          <a:p>
            <a:pPr lvl="1"/>
            <a:r>
              <a:rPr lang="en-US" dirty="0" smtClean="0"/>
              <a:t>SPI Mode for communication with SD card</a:t>
            </a:r>
          </a:p>
          <a:p>
            <a:pPr lvl="1"/>
            <a:r>
              <a:rPr lang="en-US" dirty="0" smtClean="0"/>
              <a:t>USB for communication with USB host 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275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5133" y="1817483"/>
            <a:ext cx="1371600" cy="152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PC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42133" y="2427083"/>
            <a:ext cx="11430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Addr</a:t>
            </a:r>
            <a:r>
              <a:rPr lang="en-US" dirty="0" smtClean="0"/>
              <a:t>=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128033" y="1741283"/>
            <a:ext cx="10668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EP0 In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128033" y="2198483"/>
            <a:ext cx="10668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EP0 Out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128033" y="2658701"/>
            <a:ext cx="10668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EP1 In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128033" y="3112883"/>
            <a:ext cx="1066800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EP1 Out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333" y="1741283"/>
            <a:ext cx="990600" cy="1676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PIC18F4550</a:t>
            </a:r>
            <a:endParaRPr lang="en-US" dirty="0"/>
          </a:p>
        </p:txBody>
      </p:sp>
      <p:sp>
        <p:nvSpPr>
          <p:cNvPr id="11" name="Snip Single Corner Rectangle 10"/>
          <p:cNvSpPr/>
          <p:nvPr/>
        </p:nvSpPr>
        <p:spPr>
          <a:xfrm>
            <a:off x="3718333" y="4446383"/>
            <a:ext cx="1066800" cy="1143000"/>
          </a:xfrm>
          <a:prstGeom prst="snip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/>
              <a:t>SD Card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413533" y="1512683"/>
            <a:ext cx="4495800" cy="2209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endCxn id="6" idx="3"/>
          </p:cNvCxnSpPr>
          <p:nvPr/>
        </p:nvCxnSpPr>
        <p:spPr>
          <a:xfrm flipH="1">
            <a:off x="6194833" y="1893683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194833" y="2811101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3"/>
          </p:cNvCxnSpPr>
          <p:nvPr/>
        </p:nvCxnSpPr>
        <p:spPr>
          <a:xfrm>
            <a:off x="6194833" y="2350883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194833" y="3265283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6" idx="1"/>
          </p:cNvCxnSpPr>
          <p:nvPr/>
        </p:nvCxnSpPr>
        <p:spPr>
          <a:xfrm flipH="1">
            <a:off x="4937533" y="1893683"/>
            <a:ext cx="190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937533" y="2351637"/>
            <a:ext cx="190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937533" y="2811101"/>
            <a:ext cx="190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937533" y="3265283"/>
            <a:ext cx="190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937533" y="1893683"/>
            <a:ext cx="0" cy="13716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5" idx="3"/>
          </p:cNvCxnSpPr>
          <p:nvPr/>
        </p:nvCxnSpPr>
        <p:spPr>
          <a:xfrm>
            <a:off x="4785133" y="2579483"/>
            <a:ext cx="152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5" idx="1"/>
            <a:endCxn id="4" idx="3"/>
          </p:cNvCxnSpPr>
          <p:nvPr/>
        </p:nvCxnSpPr>
        <p:spPr>
          <a:xfrm flipH="1">
            <a:off x="2346733" y="2579483"/>
            <a:ext cx="1295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918733" y="3417683"/>
            <a:ext cx="0" cy="131350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261633" y="3417683"/>
            <a:ext cx="0" cy="16764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4861333" y="4731190"/>
            <a:ext cx="20574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4842283" y="5094083"/>
            <a:ext cx="24003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7604533" y="3417683"/>
            <a:ext cx="0" cy="2057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4906600" y="5475083"/>
            <a:ext cx="269793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255566" y="4373955"/>
            <a:ext cx="75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SCK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255566" y="4743287"/>
            <a:ext cx="75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SDO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243118" y="5094083"/>
            <a:ext cx="64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SDI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30205" y="457200"/>
            <a:ext cx="67897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600" dirty="0" smtClean="0">
                <a:latin typeface="+mj-lt"/>
              </a:rPr>
              <a:t>SD to USB - Block Diagram</a:t>
            </a:r>
            <a:endParaRPr lang="en-US" sz="4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26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297</TotalTime>
  <Words>396</Words>
  <Application>Microsoft Office PowerPoint</Application>
  <PresentationFormat>On-screen Show (4:3)</PresentationFormat>
  <Paragraphs>361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Technic</vt:lpstr>
      <vt:lpstr>Wireless USB Hub Stackable USB</vt:lpstr>
      <vt:lpstr>Introduction</vt:lpstr>
      <vt:lpstr>USB Hub Requirements</vt:lpstr>
      <vt:lpstr>Stackable USB Requirements</vt:lpstr>
      <vt:lpstr>USB Hub Block Diagram</vt:lpstr>
      <vt:lpstr>USB Hub IC</vt:lpstr>
      <vt:lpstr>TUSB2046B - Schematic</vt:lpstr>
      <vt:lpstr>SD to USB</vt:lpstr>
      <vt:lpstr>PowerPoint Presentation</vt:lpstr>
      <vt:lpstr>PowerPoint Presentation</vt:lpstr>
      <vt:lpstr>PowerPoint Presentation</vt:lpstr>
      <vt:lpstr>Power Supply / Battery</vt:lpstr>
      <vt:lpstr>Power Supply Circuit</vt:lpstr>
      <vt:lpstr>Wireless Communication</vt:lpstr>
      <vt:lpstr>Wireless Communication</vt:lpstr>
      <vt:lpstr>Stackable USB</vt:lpstr>
      <vt:lpstr>Project Status: Current</vt:lpstr>
      <vt:lpstr>Project Status: Future</vt:lpstr>
      <vt:lpstr>Project Timeline</vt:lpstr>
      <vt:lpstr>Budget</vt:lpstr>
      <vt:lpstr>Project/Semester Summary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Wireless USB Hub Stackable USB</dc:title>
  <dc:creator>Joshua.Ferguson</dc:creator>
  <cp:lastModifiedBy>Joshua.Ferguson</cp:lastModifiedBy>
  <cp:revision>22</cp:revision>
  <cp:lastPrinted>2012-05-03T15:16:15Z</cp:lastPrinted>
  <dcterms:created xsi:type="dcterms:W3CDTF">2012-05-01T19:20:52Z</dcterms:created>
  <dcterms:modified xsi:type="dcterms:W3CDTF">2012-05-03T15:18:22Z</dcterms:modified>
</cp:coreProperties>
</file>